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96" r:id="rId2"/>
  </p:sldMasterIdLst>
  <p:sldIdLst>
    <p:sldId id="258" r:id="rId3"/>
    <p:sldId id="260" r:id="rId4"/>
    <p:sldId id="263" r:id="rId5"/>
    <p:sldId id="262" r:id="rId6"/>
    <p:sldId id="266" r:id="rId7"/>
    <p:sldId id="272" r:id="rId8"/>
    <p:sldId id="273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04.06.2025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5255134-EE85-4E2F-AF06-CD0F05F153B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4C76CDB-CBFC-4D3B-A537-4D7C799D05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992888" cy="7920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обучающий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24936" cy="4968552"/>
          </a:xfrm>
        </p:spPr>
        <p:txBody>
          <a:bodyPr>
            <a:normAutofit fontScale="55000" lnSpcReduction="20000"/>
          </a:bodyPr>
          <a:lstStyle/>
          <a:p>
            <a:r>
              <a:rPr lang="ru-RU" sz="6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«Организация исследовательской деятельности  учащихся по изучению  </a:t>
            </a:r>
            <a:r>
              <a:rPr lang="ru-RU" sz="6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lang="ru-RU" sz="6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малой </a:t>
            </a:r>
          </a:p>
          <a:p>
            <a:r>
              <a:rPr lang="ru-RU" sz="6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одины»</a:t>
            </a: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истории </a:t>
            </a:r>
          </a:p>
          <a:p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Оспанова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Александровна</a:t>
            </a:r>
          </a:p>
          <a:p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Жармаганбетов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Асет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Рахымжанович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27.09.2024 год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Галина\Documents\анимации с курсов\Анимации\An1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38" y="2924944"/>
            <a:ext cx="156056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алина\Documents\анимации с курсов\Анимации\An1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172819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алина\Documents\анимации с курсов\Анимации\An1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656184" cy="9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972026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solidFill>
                  <a:schemeClr val="tx1"/>
                </a:solidFill>
              </a:rPr>
              <a:t>Областной конкурс </a:t>
            </a:r>
            <a:r>
              <a:rPr lang="ru-RU" sz="2400" b="1" dirty="0" smtClean="0">
                <a:solidFill>
                  <a:schemeClr val="tx1"/>
                </a:solidFill>
              </a:rPr>
              <a:t>методических разработок </a:t>
            </a:r>
            <a:r>
              <a:rPr lang="ru-RU" sz="2400" b="1" dirty="0" smtClean="0">
                <a:solidFill>
                  <a:srgbClr val="002060"/>
                </a:solidFill>
              </a:rPr>
              <a:t>« Я  учу физической культуре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43590"/>
            <a:ext cx="8424935" cy="50537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                           </a:t>
            </a:r>
            <a:r>
              <a:rPr lang="ru-RU" sz="4000" dirty="0" err="1" smtClean="0">
                <a:solidFill>
                  <a:srgbClr val="FF0000"/>
                </a:solidFill>
              </a:rPr>
              <a:t>Монтыкаева</a:t>
            </a:r>
            <a:r>
              <a:rPr lang="ru-RU" sz="4000" dirty="0" smtClean="0">
                <a:solidFill>
                  <a:srgbClr val="FF0000"/>
                </a:solidFill>
              </a:rPr>
              <a:t> Б.О.</a:t>
            </a:r>
            <a:endParaRPr lang="ru-RU" sz="4000" dirty="0">
              <a:solidFill>
                <a:srgbClr val="FF0000"/>
              </a:solidFill>
            </a:endParaRPr>
          </a:p>
          <a:p>
            <a:endParaRPr lang="ru-RU" sz="4000" dirty="0"/>
          </a:p>
          <a:p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85293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2276872"/>
            <a:ext cx="4392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2-  место  в областном конкурсе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и ценный подарок- принтер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7" name="Picture 5" descr="C:\Users\Галина\Documents\анимации с курсов\Анимации\r5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1067"/>
            <a:ext cx="2299657" cy="254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112167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/>
              <a:t>Тимохова</a:t>
            </a:r>
            <a:r>
              <a:rPr lang="ru-RU" sz="2400" dirty="0" smtClean="0"/>
              <a:t> Т.М., </a:t>
            </a:r>
            <a:r>
              <a:rPr lang="ru-RU" sz="2400" dirty="0" err="1" smtClean="0"/>
              <a:t>Абилькасымова</a:t>
            </a:r>
            <a:r>
              <a:rPr lang="ru-RU" sz="2400" dirty="0" smtClean="0"/>
              <a:t> А.Б.</a:t>
            </a:r>
          </a:p>
          <a:p>
            <a:pPr algn="ctr"/>
            <a:r>
              <a:rPr lang="ru-RU" sz="2400" dirty="0" smtClean="0"/>
              <a:t>Конкурс « Лучший логотип МО»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40768"/>
            <a:ext cx="36004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340768"/>
            <a:ext cx="37444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Галина\Documents\анимации с курсов\Анимации\image0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32856"/>
            <a:ext cx="125821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507289" cy="82801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Тимохова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Тамара Владимировна</a:t>
            </a:r>
            <a:endParaRPr lang="ru-RU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1804174"/>
            <a:ext cx="3816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 – место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в районном конкурсе  учителей математики и физики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« Учитель 4 К»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4608512" cy="56886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536504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5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79208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Абенова</a:t>
            </a:r>
            <a:r>
              <a:rPr lang="ru-RU" dirty="0" smtClean="0"/>
              <a:t> </a:t>
            </a:r>
            <a:r>
              <a:rPr lang="ru-RU" dirty="0" err="1" smtClean="0"/>
              <a:t>Акмарал</a:t>
            </a:r>
            <a:r>
              <a:rPr lang="ru-RU" dirty="0" smtClean="0"/>
              <a:t> </a:t>
            </a:r>
            <a:r>
              <a:rPr lang="ru-RU" dirty="0" err="1" smtClean="0"/>
              <a:t>Нуржабаевна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89654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700808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 место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/>
              <a:t>в конкурсе</a:t>
            </a:r>
          </a:p>
          <a:p>
            <a:pPr algn="ctr"/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«Креативный учитель начальных классов»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1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Районный конкурс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 Лучший учебно- методический материал»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32048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27092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08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568952" cy="104403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Конкурс « Детство без границ» </a:t>
            </a:r>
            <a:br>
              <a:rPr lang="ru-RU" sz="2000" dirty="0" smtClean="0"/>
            </a:br>
            <a:r>
              <a:rPr lang="ru-RU" sz="2000" dirty="0" smtClean="0"/>
              <a:t>руководитель Щедрина Елена Алексеевна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4176464" cy="792088"/>
          </a:xfrm>
        </p:spPr>
        <p:txBody>
          <a:bodyPr/>
          <a:lstStyle/>
          <a:p>
            <a:r>
              <a:rPr lang="ru-RU" dirty="0" smtClean="0"/>
              <a:t>3 место   </a:t>
            </a:r>
            <a:r>
              <a:rPr lang="ru-RU" dirty="0" err="1" smtClean="0"/>
              <a:t>Магзум</a:t>
            </a:r>
            <a:r>
              <a:rPr lang="ru-RU" dirty="0" smtClean="0"/>
              <a:t> Алина</a:t>
            </a:r>
          </a:p>
          <a:p>
            <a:r>
              <a:rPr lang="ru-RU" dirty="0" smtClean="0"/>
              <a:t>           « </a:t>
            </a:r>
            <a:r>
              <a:rPr lang="ru-RU" dirty="0"/>
              <a:t>Т</a:t>
            </a:r>
            <a:r>
              <a:rPr lang="ru-RU" dirty="0" smtClean="0"/>
              <a:t>юльпан»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340768"/>
            <a:ext cx="3888432" cy="1159794"/>
          </a:xfrm>
        </p:spPr>
        <p:txBody>
          <a:bodyPr/>
          <a:lstStyle/>
          <a:p>
            <a:r>
              <a:rPr lang="ru-RU" dirty="0" smtClean="0"/>
              <a:t>2 место  Фаталиева </a:t>
            </a:r>
            <a:r>
              <a:rPr lang="ru-RU" dirty="0" err="1" smtClean="0"/>
              <a:t>Сония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     « Любовь»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5685"/>
            <a:ext cx="4392488" cy="412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37721" y="2659223"/>
            <a:ext cx="4149079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67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/>
          <a:lstStyle/>
          <a:p>
            <a:pPr algn="ctr"/>
            <a:r>
              <a:rPr lang="ru-RU" dirty="0" smtClean="0"/>
              <a:t>«Лучший соцпедагог-2025»</a:t>
            </a:r>
            <a:br>
              <a:rPr lang="ru-RU" dirty="0" smtClean="0"/>
            </a:br>
            <a:r>
              <a:rPr lang="ru-RU" dirty="0" smtClean="0"/>
              <a:t>1- место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7727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024336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233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129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Главная</vt:lpstr>
      <vt:lpstr>1_Главная</vt:lpstr>
      <vt:lpstr>Районный обучающий вебинар </vt:lpstr>
      <vt:lpstr>Областной конкурс методических разработок « Я  учу физической культуре</vt:lpstr>
      <vt:lpstr>Презентация PowerPoint</vt:lpstr>
      <vt:lpstr>Тимохова Тамара Владимировна</vt:lpstr>
      <vt:lpstr>Абенова Акмарал Нуржабаевна</vt:lpstr>
      <vt:lpstr>Презентация PowerPoint</vt:lpstr>
      <vt:lpstr>Конкурс « Детство без границ»  руководитель Щедрина Елена Алексеевна</vt:lpstr>
      <vt:lpstr>«Лучший соцпедагог-2025» 1- место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информация по подготовке к ВОУД ГУ « Совхозная СШ» отдела образования акимата Костанайского района.</dc:title>
  <dc:creator>user</dc:creator>
  <cp:lastModifiedBy>Галина</cp:lastModifiedBy>
  <cp:revision>24</cp:revision>
  <dcterms:created xsi:type="dcterms:W3CDTF">2019-01-05T03:32:58Z</dcterms:created>
  <dcterms:modified xsi:type="dcterms:W3CDTF">2025-06-04T10:23:59Z</dcterms:modified>
</cp:coreProperties>
</file>